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60"/>
  </p:notesMasterIdLst>
  <p:handoutMasterIdLst>
    <p:handoutMasterId r:id="rId61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365" r:id="rId15"/>
    <p:sldId id="497" r:id="rId16"/>
    <p:sldId id="427" r:id="rId17"/>
    <p:sldId id="364" r:id="rId18"/>
    <p:sldId id="426" r:id="rId19"/>
    <p:sldId id="544" r:id="rId20"/>
    <p:sldId id="421" r:id="rId21"/>
    <p:sldId id="422" r:id="rId22"/>
    <p:sldId id="443" r:id="rId23"/>
    <p:sldId id="545" r:id="rId24"/>
    <p:sldId id="573" r:id="rId25"/>
    <p:sldId id="572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74" r:id="rId36"/>
    <p:sldId id="560" r:id="rId37"/>
    <p:sldId id="536" r:id="rId38"/>
    <p:sldId id="546" r:id="rId39"/>
    <p:sldId id="547" r:id="rId40"/>
    <p:sldId id="564" r:id="rId41"/>
    <p:sldId id="561" r:id="rId42"/>
    <p:sldId id="542" r:id="rId43"/>
    <p:sldId id="551" r:id="rId44"/>
    <p:sldId id="414" r:id="rId45"/>
    <p:sldId id="435" r:id="rId46"/>
    <p:sldId id="425" r:id="rId47"/>
    <p:sldId id="447" r:id="rId48"/>
    <p:sldId id="420" r:id="rId49"/>
    <p:sldId id="431" r:id="rId50"/>
    <p:sldId id="362" r:id="rId51"/>
    <p:sldId id="419" r:id="rId52"/>
    <p:sldId id="486" r:id="rId53"/>
    <p:sldId id="508" r:id="rId54"/>
    <p:sldId id="506" r:id="rId55"/>
    <p:sldId id="507" r:id="rId56"/>
    <p:sldId id="555" r:id="rId57"/>
    <p:sldId id="565" r:id="rId58"/>
    <p:sldId id="567" r:id="rId5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14/08/2020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07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ngluchu/OpenGeoHub2020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4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openxmlformats.org/officeDocument/2006/relationships/image" Target="../media/image46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38.tiff"/><Relationship Id="rId7" Type="http://schemas.openxmlformats.org/officeDocument/2006/relationships/image" Target="../media/image1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tiff"/><Relationship Id="rId5" Type="http://schemas.openxmlformats.org/officeDocument/2006/relationships/image" Target="../media/image55.tiff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https://github.com/mengluchu/OpenGeoHub2020.git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”Section 1”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5BC489-0001-BB47-ADF4-56D9BFCB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7970"/>
            <a:ext cx="8229600" cy="1143000"/>
          </a:xfrm>
        </p:spPr>
        <p:txBody>
          <a:bodyPr/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5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on a hypothesis test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point,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(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from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distributed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machine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learning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oss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the number of leaves:  only add nodes if the “gain” is larger than a certain value.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values of leaves: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L1 norm regularization (Lasso path)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L2 norm regularization (Ridge path)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437714" y="502430"/>
            <a:ext cx="22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2245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4583" r="-1639" b="-17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C9187-2AA3-CA47-B8DA-C8ACB03A4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/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blipFill>
                <a:blip r:embed="rId3"/>
                <a:stretch>
                  <a:fillRect l="-408" t="-112245" r="-1224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0869B80-86D9-2C41-87FF-62F78D75E888}"/>
              </a:ext>
            </a:extLst>
          </p:cNvPr>
          <p:cNvSpPr/>
          <p:nvPr/>
        </p:nvSpPr>
        <p:spPr>
          <a:xfrm>
            <a:off x="2364170" y="467900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Isosphere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view of L1 norm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55924-ADE7-FB44-9871-2A34F5D1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62" y="2224485"/>
            <a:ext cx="6260351" cy="38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0326-15E8-A941-8364-19D98B4D7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70831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L1 norm (Lasso)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0" i="1" u="none" strike="noStrike" cap="non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L2 norm (Ridge)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90360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48750" t="-49296" r="-131667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70813" t="-49296" r="-51196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475DF15-869D-8547-BF4B-E50ECFD14C38}"/>
              </a:ext>
            </a:extLst>
          </p:cNvPr>
          <p:cNvSpPr/>
          <p:nvPr/>
        </p:nvSpPr>
        <p:spPr>
          <a:xfrm rot="19580536">
            <a:off x="5963968" y="3097974"/>
            <a:ext cx="327861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24A22E-5E3A-9D4E-9250-C2EA26B03F58}"/>
              </a:ext>
            </a:extLst>
          </p:cNvPr>
          <p:cNvSpPr/>
          <p:nvPr/>
        </p:nvSpPr>
        <p:spPr>
          <a:xfrm>
            <a:off x="3524991" y="2564753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324F51-3E4D-CA4B-BA59-CEAAB8D951D6}"/>
              </a:ext>
            </a:extLst>
          </p:cNvPr>
          <p:cNvSpPr/>
          <p:nvPr/>
        </p:nvSpPr>
        <p:spPr>
          <a:xfrm>
            <a:off x="5962203" y="382632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205A4-888C-CB48-B50A-80D54CC93C3D}"/>
              </a:ext>
            </a:extLst>
          </p:cNvPr>
          <p:cNvSpPr/>
          <p:nvPr/>
        </p:nvSpPr>
        <p:spPr>
          <a:xfrm>
            <a:off x="3524991" y="454093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30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over-fitting: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3555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53333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Regression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2CC731-EBF6-7240-9B88-35A619FA80A8}"/>
              </a:ext>
            </a:extLst>
          </p:cNvPr>
          <p:cNvGrpSpPr/>
          <p:nvPr/>
        </p:nvGrpSpPr>
        <p:grpSpPr>
          <a:xfrm>
            <a:off x="1073298" y="1582423"/>
            <a:ext cx="6363622" cy="5592788"/>
            <a:chOff x="740790" y="1535944"/>
            <a:chExt cx="6363622" cy="559278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1B811A-743D-4E48-9922-64ADDCD98A75}"/>
                </a:ext>
              </a:extLst>
            </p:cNvPr>
            <p:cNvGrpSpPr/>
            <p:nvPr/>
          </p:nvGrpSpPr>
          <p:grpSpPr>
            <a:xfrm>
              <a:off x="740790" y="1900620"/>
              <a:ext cx="5065502" cy="5228112"/>
              <a:chOff x="620642" y="1612946"/>
              <a:chExt cx="4827319" cy="4841267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EF4598D-A478-C245-8A0D-E3CFDFAC2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024" r="6223"/>
              <a:stretch/>
            </p:blipFill>
            <p:spPr>
              <a:xfrm>
                <a:off x="620642" y="1612946"/>
                <a:ext cx="4827319" cy="348156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3471" y="5113392"/>
                    <a:ext cx="1598221" cy="134082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oMath>
                      </m:oMathPara>
                    </a14:m>
                    <a:endParaRPr lang="en-GB" sz="2000" b="0" dirty="0">
                      <a:ea typeface="Cambria Math" panose="02040503050406030204" pitchFamily="18" charset="0"/>
                    </a:endParaRPr>
                  </a:p>
                  <a:p>
                    <a:endParaRPr lang="en-GB" dirty="0">
                      <a:ea typeface="Cambria Math" panose="02040503050406030204" pitchFamily="18" charset="0"/>
                    </a:endParaRP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3471" y="5113392"/>
                    <a:ext cx="1598221" cy="13408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73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4E3260-3488-2742-879E-E3DF682D11A7}"/>
                </a:ext>
              </a:extLst>
            </p:cNvPr>
            <p:cNvSpPr txBox="1"/>
            <p:nvPr/>
          </p:nvSpPr>
          <p:spPr>
            <a:xfrm>
              <a:off x="5866410" y="4947796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8DE1E5-A213-AF4B-AD2E-B7DE052B9958}"/>
                </a:ext>
              </a:extLst>
            </p:cNvPr>
            <p:cNvSpPr txBox="1"/>
            <p:nvPr/>
          </p:nvSpPr>
          <p:spPr>
            <a:xfrm>
              <a:off x="3072741" y="1535944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F135C-76C9-FC4F-B484-ED8744749563}"/>
              </a:ext>
            </a:extLst>
          </p:cNvPr>
          <p:cNvGrpSpPr/>
          <p:nvPr/>
        </p:nvGrpSpPr>
        <p:grpSpPr>
          <a:xfrm>
            <a:off x="469076" y="1788804"/>
            <a:ext cx="5967350" cy="4775654"/>
            <a:chOff x="469076" y="1788804"/>
            <a:chExt cx="5967350" cy="4775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94B1AB-211C-0A4B-8805-0D21363D19FB}"/>
                </a:ext>
              </a:extLst>
            </p:cNvPr>
            <p:cNvSpPr txBox="1"/>
            <p:nvPr/>
          </p:nvSpPr>
          <p:spPr>
            <a:xfrm>
              <a:off x="5296395" y="4590794"/>
              <a:ext cx="114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462A7B-7248-B24F-8CBE-0C385B3AEF55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4775654"/>
              <a:chOff x="469076" y="1788804"/>
              <a:chExt cx="4827319" cy="477565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8DEE610-F3F0-974C-AB5D-6925901AC60D}"/>
                  </a:ext>
                </a:extLst>
              </p:cNvPr>
              <p:cNvGrpSpPr/>
              <p:nvPr/>
            </p:nvGrpSpPr>
            <p:grpSpPr>
              <a:xfrm>
                <a:off x="469076" y="1788804"/>
                <a:ext cx="4827319" cy="3887602"/>
                <a:chOff x="469076" y="1788804"/>
                <a:chExt cx="4827319" cy="38876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7E24540-59E7-4E4B-8992-B7E1BC314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988" b="8716"/>
                <a:stretch/>
              </p:blipFill>
              <p:spPr>
                <a:xfrm>
                  <a:off x="469076" y="1788804"/>
                  <a:ext cx="4827319" cy="3887602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AC92F03A-ECCB-4646-92BB-9C7E9282D774}"/>
                    </a:ext>
                  </a:extLst>
                </p:cNvPr>
                <p:cNvCxnSpPr/>
                <p:nvPr/>
              </p:nvCxnSpPr>
              <p:spPr>
                <a:xfrm flipH="1">
                  <a:off x="3728852" y="3429000"/>
                  <a:ext cx="581891" cy="4779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6A70FCB-04D6-7544-A513-E3569CD1E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2582" y="3218213"/>
                  <a:ext cx="403761" cy="6887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CE83B64E-B585-0144-A24C-4D70279D689D}"/>
                    </a:ext>
                  </a:extLst>
                </p:cNvPr>
                <p:cNvSpPr/>
                <p:nvPr/>
              </p:nvSpPr>
              <p:spPr>
                <a:xfrm>
                  <a:off x="3194462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67B7D93D-61BC-274C-891E-F781D11E2546}"/>
                    </a:ext>
                  </a:extLst>
                </p:cNvPr>
                <p:cNvSpPr/>
                <p:nvPr/>
              </p:nvSpPr>
              <p:spPr>
                <a:xfrm flipH="1" flipV="1">
                  <a:off x="3918856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oMath>
                      </m:oMathPara>
                    </a14:m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endParaRPr lang="en-GB" sz="1600" dirty="0">
                      <a:ea typeface="Cambria Math" panose="02040503050406030204" pitchFamily="18" charset="0"/>
                    </a:endParaRP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sz="1600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000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22" y="891662"/>
            <a:ext cx="226857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2" y="4256824"/>
            <a:ext cx="1221693" cy="1674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2" y="4048097"/>
            <a:ext cx="1221693" cy="188362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F872B7-99E9-7F41-A126-80BDCA8C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0" y="1097930"/>
            <a:ext cx="8229600" cy="1143000"/>
          </a:xfrm>
        </p:spPr>
        <p:txBody>
          <a:bodyPr/>
          <a:lstStyle/>
          <a:p>
            <a:r>
              <a:rPr lang="en-GB" sz="32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Congratulations!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BFAE8-44AC-8749-AC6E-2CEBD7CE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45" y="3709445"/>
            <a:ext cx="1837843" cy="24144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4D11F-9DBD-C54D-9C17-F05F37C27D59}"/>
              </a:ext>
            </a:extLst>
          </p:cNvPr>
          <p:cNvSpPr/>
          <p:nvPr/>
        </p:nvSpPr>
        <p:spPr>
          <a:xfrm>
            <a:off x="2245357" y="6099185"/>
            <a:ext cx="1507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3AB8A-0988-BC42-9C0D-5CB254E6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240" y="3429000"/>
            <a:ext cx="2092451" cy="2615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60D8-BD00-634A-8462-839A73350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14" y="2992685"/>
            <a:ext cx="2346759" cy="31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9EFD2-020C-9244-8709-BCCE4456F63E}"/>
              </a:ext>
            </a:extLst>
          </p:cNvPr>
          <p:cNvSpPr txBox="1"/>
          <p:nvPr/>
        </p:nvSpPr>
        <p:spPr>
          <a:xfrm>
            <a:off x="8227952" y="4830367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courses:</a:t>
            </a: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841F3-5AF4-474E-BB10-92AA234F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795" y="2879790"/>
            <a:ext cx="2122934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96" y="88298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53582</TotalTime>
  <Words>2035</Words>
  <Application>Microsoft Macintosh PowerPoint</Application>
  <PresentationFormat>On-screen Show (4:3)</PresentationFormat>
  <Paragraphs>488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over-fitting: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548</cp:revision>
  <cp:lastPrinted>2019-09-03T21:54:25Z</cp:lastPrinted>
  <dcterms:modified xsi:type="dcterms:W3CDTF">2020-08-14T12:09:57Z</dcterms:modified>
</cp:coreProperties>
</file>